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4" r:id="rId4"/>
    <p:sldId id="272" r:id="rId5"/>
    <p:sldId id="274" r:id="rId6"/>
    <p:sldId id="275" r:id="rId7"/>
    <p:sldId id="276" r:id="rId8"/>
    <p:sldId id="277" r:id="rId9"/>
    <p:sldId id="278" r:id="rId10"/>
    <p:sldId id="279" r:id="rId11"/>
    <p:sldId id="280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4D"/>
    <a:srgbClr val="71105E"/>
    <a:srgbClr val="CD0034"/>
    <a:srgbClr val="0076A3"/>
    <a:srgbClr val="009CCC"/>
    <a:srgbClr val="F0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6928" autoAdjust="0"/>
    <p:restoredTop sz="86396" autoAdjust="0"/>
  </p:normalViewPr>
  <p:slideViewPr>
    <p:cSldViewPr snapToGrid="0" snapToObjects="1">
      <p:cViewPr varScale="1">
        <p:scale>
          <a:sx n="113" d="100"/>
          <a:sy n="113" d="100"/>
        </p:scale>
        <p:origin x="17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700867"/>
            <a:ext cx="8054116" cy="2495551"/>
          </a:xfrm>
        </p:spPr>
        <p:txBody>
          <a:bodyPr anchor="b" anchorCtr="0">
            <a:noAutofit/>
          </a:bodyPr>
          <a:lstStyle>
            <a:lvl1pPr algn="l">
              <a:defRPr sz="5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11800"/>
            <a:ext cx="8054116" cy="60960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7011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3762"/>
          </a:xfrm>
        </p:spPr>
        <p:txBody>
          <a:bodyPr anchor="t" anchorCtr="0">
            <a:noAutofit/>
          </a:bodyPr>
          <a:lstStyle>
            <a:lvl1pPr algn="l">
              <a:defRPr sz="2800" b="1" cap="all">
                <a:solidFill>
                  <a:srgbClr val="F0AB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1040800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>
            <a:lvl1pPr algn="l">
              <a:defRPr sz="2800" b="1" cap="all">
                <a:solidFill>
                  <a:srgbClr val="F0AB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757837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>
            <a:lvl1pPr algn="l">
              <a:defRPr sz="2800" b="1" cap="all">
                <a:solidFill>
                  <a:srgbClr val="F0AB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452200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48137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Picture 9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3738611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rgbClr val="007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4155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2">
    <p:bg>
      <p:bgPr>
        <a:solidFill>
          <a:srgbClr val="CD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040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2">
    <p:bg>
      <p:bgPr>
        <a:solidFill>
          <a:srgbClr val="007A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8523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2">
    <p:bg>
      <p:bgPr>
        <a:solidFill>
          <a:srgbClr val="7110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327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793914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rgbClr val="F0AB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2562072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8686800" cy="563562"/>
          </a:xfrm>
          <a:solidFill>
            <a:schemeClr val="tx1">
              <a:alpha val="70000"/>
            </a:schemeClr>
          </a:solidFill>
        </p:spPr>
        <p:txBody>
          <a:bodyPr lIns="457200" anchor="t">
            <a:normAutofit/>
          </a:bodyPr>
          <a:lstStyle>
            <a:lvl1pPr algn="l">
              <a:defRPr sz="2800" b="1">
                <a:solidFill>
                  <a:srgbClr val="F0AB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Gold-Black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1398" y="6458922"/>
            <a:ext cx="2774933" cy="2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20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oid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" y="1658936"/>
            <a:ext cx="3344333" cy="342106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743F4-50CA-E04D-8465-7927D6A2DDB5}" type="datetimeFigureOut">
              <a:rPr lang="en-US" smtClean="0"/>
              <a:pPr/>
              <a:t>2/27/20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B0FA-1F4E-0144-8AFC-60E32D3AB94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57200" y="1658937"/>
            <a:ext cx="3166533" cy="304852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707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8686800" cy="563562"/>
          </a:xfrm>
          <a:solidFill>
            <a:schemeClr val="tx1">
              <a:alpha val="70000"/>
            </a:schemeClr>
          </a:solidFill>
        </p:spPr>
        <p:txBody>
          <a:bodyPr lIns="457200" anchor="t">
            <a:normAutofit/>
          </a:bodyPr>
          <a:lstStyle>
            <a:lvl1pPr algn="l">
              <a:defRPr sz="2800" b="1">
                <a:solidFill>
                  <a:srgbClr val="F0AB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Gold-Black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1398" y="6458922"/>
            <a:ext cx="2774933" cy="2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81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0" tIns="45720" rIns="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l">
              <a:defRPr sz="900" cap="all" baseline="0">
                <a:solidFill>
                  <a:schemeClr val="tx1"/>
                </a:solidFill>
                <a:latin typeface=""/>
              </a:defRPr>
            </a:lvl1pPr>
          </a:lstStyle>
          <a:p>
            <a:fld id="{3C2743F4-50CA-E04D-8465-7927D6A2DDB5}" type="datetimeFigureOut">
              <a:rPr lang="en-US" smtClean="0"/>
              <a:pPr/>
              <a:t>2/27/20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B0FA-1F4E-0144-8AFC-60E32D3AB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50" r:id="rId7"/>
    <p:sldLayoutId id="2147483668" r:id="rId8"/>
    <p:sldLayoutId id="2147483667" r:id="rId9"/>
    <p:sldLayoutId id="2147483652" r:id="rId10"/>
    <p:sldLayoutId id="2147483653" r:id="rId11"/>
    <p:sldLayoutId id="2147483654" r:id="rId12"/>
    <p:sldLayoutId id="2147483655" r:id="rId13"/>
    <p:sldLayoutId id="214748364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kern="1200" cap="all">
          <a:solidFill>
            <a:srgbClr val="F0AB00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 on </a:t>
            </a:r>
            <a:r>
              <a:rPr lang="en-US" dirty="0" err="1"/>
              <a:t>RestorationMapper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Progress since December</a:t>
            </a:r>
          </a:p>
        </p:txBody>
      </p:sp>
    </p:spTree>
    <p:extLst>
      <p:ext uri="{BB962C8B-B14F-4D97-AF65-F5344CB8AC3E}">
        <p14:creationId xmlns:p14="http://schemas.microsoft.com/office/powerpoint/2010/main" val="3080208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9D6F4-014D-3D49-9A8C-630DF7267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295AE-ABD3-D74A-A54B-2FC3B7D99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05218-51A5-504D-8C27-6146116AA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46B308-8FCC-FD43-A655-BFAE898ED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3713"/>
            <a:ext cx="9144000" cy="469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068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C3869-3528-384B-86DD-5E3B4CF0A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6CB6A-7A5D-294F-B167-7EADED912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CCD72A-031F-C740-B99D-5A0C6BB74D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2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EE47-7590-0046-A3C5-9C7F657BF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Tested Countries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F45108-7E13-1043-8F21-94C9D1FD24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44589AFB-CCF5-D642-8A0D-290CF1EE77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46540"/>
            <a:ext cx="8229600" cy="4433282"/>
          </a:xfrm>
        </p:spPr>
      </p:pic>
    </p:spTree>
    <p:extLst>
      <p:ext uri="{BB962C8B-B14F-4D97-AF65-F5344CB8AC3E}">
        <p14:creationId xmlns:p14="http://schemas.microsoft.com/office/powerpoint/2010/main" val="1106992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A6E9-31F6-1D4F-8737-C490391F8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SALVADOR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F39C3-60CB-B845-A8FD-0AAFE31B5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071641-6467-D84A-8F10-C81A02D285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293AEA-7C00-3743-9D79-36CD75E87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3768"/>
            <a:ext cx="9144000" cy="594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72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97ED9-641C-2242-86F8-19724B254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SALVADOR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0E72F-DA8F-9741-B24E-7D1885D49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91CFD-0BC5-D44E-B60A-F4959435EA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5C337-619E-B443-889A-359E5EACB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415"/>
            <a:ext cx="9144000" cy="593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164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E7308-A447-4048-9FA0-A73F00085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SALVADOR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F673B-64A9-FF49-B139-6C32B5761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8E8EB3-A81A-B947-839C-4ECF1251C8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6E1A0-7B02-AA4C-8BAA-AE0B3FA4E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1120"/>
            <a:ext cx="9144000" cy="595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62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1691F-C63E-2042-9D10-DEE079735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SALVADOR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61636-4BCC-3C46-8A39-BCC63106C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4CCB7D-812C-2542-AEE7-91D3982B89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8AAE94-6A39-044B-908F-167878DCD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3529"/>
            <a:ext cx="9144000" cy="591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41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371F2-B70C-AD46-837E-8293FBBE3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D6059-30E1-2944-AE20-D2C8440DB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45A2C9-E85A-6448-8616-7B40C7A9FC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973185-F3F8-B843-BB2A-B53D3B8D7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4156"/>
            <a:ext cx="9144000" cy="471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71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2C013-175B-0B49-AAE0-5243303E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F02C7-F0F0-3049-AB0E-D1167E5EF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461D09-A692-F44B-B536-9313A66EEA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E92E8-4D11-2C49-AB04-7901407E0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3681"/>
            <a:ext cx="91440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5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1659F-9F44-CB41-9612-52D640E3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A7FAC-7E3A-DE43-8D10-B825FA398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798747-BE7C-364E-B22D-F5E80281B0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FF41AE-FB95-D742-9587-07B272B84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7074"/>
            <a:ext cx="91440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41100"/>
      </p:ext>
    </p:extLst>
  </p:cSld>
  <p:clrMapOvr>
    <a:masterClrMapping/>
  </p:clrMapOvr>
</p:sld>
</file>

<file path=ppt/theme/theme1.xml><?xml version="1.0" encoding="utf-8"?>
<a:theme xmlns:a="http://schemas.openxmlformats.org/drawingml/2006/main" name="WRI-te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16</Words>
  <Application>Microsoft Macintosh PowerPoint</Application>
  <PresentationFormat>On-screen Show (4:3)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Georgia</vt:lpstr>
      <vt:lpstr>WRI-temp</vt:lpstr>
      <vt:lpstr>Updates on RestorationMapper</vt:lpstr>
      <vt:lpstr>Tested Countries</vt:lpstr>
      <vt:lpstr>El SALVADOR</vt:lpstr>
      <vt:lpstr>EL SALVADOR</vt:lpstr>
      <vt:lpstr>EL SALVADOR</vt:lpstr>
      <vt:lpstr>EL SALVADOR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Updates on RestorationMapper</dc:title>
  <dc:creator>John Brandt</dc:creator>
  <cp:lastModifiedBy>John Brandt</cp:lastModifiedBy>
  <cp:revision>6</cp:revision>
  <dcterms:created xsi:type="dcterms:W3CDTF">2020-02-06T15:23:32Z</dcterms:created>
  <dcterms:modified xsi:type="dcterms:W3CDTF">2020-02-27T18:49:38Z</dcterms:modified>
</cp:coreProperties>
</file>